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8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8" r:id="rId27"/>
    <p:sldId id="289" r:id="rId28"/>
    <p:sldId id="290" r:id="rId29"/>
    <p:sldId id="291" r:id="rId30"/>
    <p:sldId id="292" r:id="rId31"/>
    <p:sldId id="282" r:id="rId32"/>
    <p:sldId id="283" r:id="rId33"/>
    <p:sldId id="284" r:id="rId34"/>
    <p:sldId id="285" r:id="rId35"/>
    <p:sldId id="286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A7B218"/>
    <a:srgbClr val="FF9999"/>
    <a:srgbClr val="FF0066"/>
    <a:srgbClr val="FF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>
      <p:cViewPr>
        <p:scale>
          <a:sx n="100" d="100"/>
          <a:sy n="100" d="100"/>
        </p:scale>
        <p:origin x="-188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39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1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4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04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24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91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22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38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05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25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1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A3A7C-CF3E-4424-8885-34AAEFF57FB1}" type="datetimeFigureOut">
              <a:rPr lang="fr-FR" smtClean="0"/>
              <a:t>27/07/2014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17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004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853535"/>
            <a:ext cx="7920880" cy="261610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“O LORD, God of heaven, the great an awesome God who keeps his covenant of love with those who love him and obey his commands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…”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“God of heaven” = God of the covenant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“Awesome”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Holy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– Nehemiah acted out of reverence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482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853535"/>
            <a:ext cx="7920880" cy="261610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“O LORD, God of heaven, the great an awesome God who keeps his covenant of love with those who love him and obey his commands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…”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“God of heaven” = God of the covenant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“Awesome”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Holy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– Nehemiah acted out of reverence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83568" y="4581128"/>
            <a:ext cx="7920880" cy="17851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"If Jesus Christ was alive today, I cannot see him, as the Christian person that he was and the great person that he was, saying </a:t>
            </a:r>
            <a:r>
              <a:rPr lang="en-GB" sz="2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GB" sz="2200" i="1" dirty="0" smtClean="0">
                <a:solidFill>
                  <a:srgbClr val="C00000"/>
                </a:solidFill>
              </a:rPr>
              <a:t>(same sex marriage)</a:t>
            </a:r>
            <a:r>
              <a:rPr lang="en-GB" sz="2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 not happen. "He was all about love and compassion and forgiveness and trying to bring people together and that is what the church should be about." </a:t>
            </a:r>
            <a:r>
              <a:rPr lang="en-GB" sz="2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600" dirty="0" smtClean="0">
                <a:solidFill>
                  <a:srgbClr val="C00000"/>
                </a:solidFill>
              </a:rPr>
              <a:t>(Elton John)</a:t>
            </a:r>
            <a:endParaRPr lang="en-GB" sz="1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4111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853535"/>
            <a:ext cx="7920880" cy="29238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“O LORD, God of heaven, the great an awesome God who keeps his covenant of love with those who love him and obey his commands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…”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“God of heaven” = God of the covenant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“Awesome”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Holy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– Nehemiah acted out of reverence</a:t>
            </a:r>
          </a:p>
          <a:p>
            <a:pPr lvl="3"/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	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   -  call to repentance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3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14465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457200" indent="-9525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97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19389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457200" indent="-9525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</a:t>
            </a:r>
          </a:p>
          <a:p>
            <a:pPr marL="457200" indent="-9525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032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43143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457200" indent="-9525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</a:t>
            </a:r>
          </a:p>
          <a:p>
            <a:pPr marL="457200" indent="-9525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  <a:p>
            <a:pPr marL="457200" indent="-9525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Modification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91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948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18158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357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2467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Corporate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735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16927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036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660000">
            <a:off x="1133381" y="2060768"/>
            <a:ext cx="2650973" cy="19882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312" y="2276872"/>
            <a:ext cx="1838325" cy="2495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0000">
            <a:off x="6516216" y="1916832"/>
            <a:ext cx="17526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039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1236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950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43143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Guidance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875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7392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Guidance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Integrity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802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0469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Guidance</a:t>
            </a:r>
            <a:endParaRPr lang="en-GB" sz="2000" b="1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Integrity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839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4163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Guidance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Integrity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Vulnerability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882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6625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Guidance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Integrity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Vulnerability</a:t>
            </a:r>
          </a:p>
          <a:p>
            <a:pPr marL="1076325" lvl="1" indent="-5334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Delegation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547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6776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lvl="1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5-point plan: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protection detachments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(4:13)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442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1700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lvl="1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5-point plan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protection detachments (4:13)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Reminder of God’s presence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(4:14)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42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4163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lvl="1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5-point plan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protection detachments (4:13)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Reminder of God’s presence (4:14)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Teams of workers/defenders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(4:15-18)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135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7856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lvl="1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5-point plan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protection detachments (4:13)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Reminder of God’s presence (4:14)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Teams of workers/defenders (4:15-18)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 reaction force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(4:19-20)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803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115" y="1412776"/>
            <a:ext cx="5131668" cy="297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23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415498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pPr lvl="1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5-point plan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protection detachments (4:13)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Reminder of God’s presence (4:14)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Teams of workers/defenders (4:15-18)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 reaction force (4:19-20)</a:t>
            </a:r>
          </a:p>
          <a:p>
            <a:pPr marL="914400" lvl="1" indent="-457200">
              <a:buSzPct val="75000"/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Assured overall protection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(4:21-22)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965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1852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Lessons: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469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26776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Lessons:</a:t>
            </a:r>
          </a:p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Facing change and challenges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84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1700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Lessons:</a:t>
            </a:r>
          </a:p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Facing change and challenges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 on God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15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36625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Lessons:</a:t>
            </a:r>
          </a:p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Facing change and challenges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 on God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 on Scripture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25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415498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Scripture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Prayer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Leadership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Lessons:</a:t>
            </a:r>
          </a:p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Facing change and challenges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 on God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 on Scripture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 on prayer</a:t>
            </a: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109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268760"/>
            <a:ext cx="4608512" cy="367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100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737" y="1371812"/>
            <a:ext cx="6486525" cy="494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327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782" y="1371812"/>
            <a:ext cx="4122434" cy="494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618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853535"/>
            <a:ext cx="7920880" cy="18158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“O LORD, God of heaven, the great an awesome God who keeps his covenant of love with those who love him and obey his commands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…”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“God of heaven” = God of the covenant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2597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853535"/>
            <a:ext cx="7920880" cy="21852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“O LORD, God of heaven, the great an awesome God who keeps his covenant of love with those who love him and obey his commands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…”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“God of heaven” = God of the covenant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“Awesome”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491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 trans="15000" grainSize="100"/>
                    </a14:imgEffect>
                    <a14:imgEffect>
                      <a14:brightnessContrast bright="5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blipFill dpi="0" rotWithShape="1">
            <a:blip r:embed="rId4">
              <a:alphaModFix amt="4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268760"/>
            <a:ext cx="792088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and God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853535"/>
            <a:ext cx="7920880" cy="21852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“O LORD, God of heaven, the great an awesome God who keeps his covenant of love with those who love him and obey his commands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…”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“God of heaven” = God of the covenant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“Awesome”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AutoShape 2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4" descr="data:image/jpeg;base64,/9j/4AAQSkZJRgABAQAAAQABAAD/2wCEAAkGBxQTEhUUExQWFhUXGBwaGRgYFxocHxwgHxscHx8cHR4cHSggHB0oHBsaITEhJSksLi4uGB8zODMsNygtLisBCgoKDg0OGhAQGiwcHBwsLCwsLCwsLCwsLCwsLCwsLCwsLCwsLCwsLCwsLCwsNywsLDcsLCw3LCwsLCs3KysrK//AABEIALsBDgMBIgACEQEDEQH/xAAcAAADAQEBAQEBAAAAAAAAAAAEBQYDAgcBAAj/xAA9EAACAQIEAwYEBAYCAQQDAAABAhEDIQAEEjEFQVETImFxgZEGMqGxQsHR8BQjUmLh8QdyM0OCkqIVJLL/xAAYAQADAQEAAAAAAAAAAAAAAAAAAQIDBP/EACIRAQEAAgMBAQABBQAAAAAAAAABAhESITEDQVEEEyJhcf/aAAwDAQACEQMRAD8A8r7OwPWIx+1dcEZYSu9+e23MAHAYmf3bzxIdnHdSqUkFR3hv0tE/b2xwrDmJx+rsSseO+DZaaCozXJ2mJPW8D6YbcHrOrEqsgib7HqPE74AyiDTpIMkTJMeUYMWjUQN3CVUXN+6Tbf1wGZ5wNA7LSSEJPUHk1h1j9nCfiNNlZ1uwtvyJCkAnmYIHlim+HkWovaVU0hVPfkhUj5YA+a+4NrdYwn4s3e0IPmIZvEwOX4QJIgdPLCINk6m+praSPH9CfPGTMoan2YM6BrH90d472uJ9sb5IUlc6gGiRM+zQca18svbBFP4DqgzfeOXUfXDgoBX35ydzjpKp/dvrjbMoAAQ/ekAiP3bDTIcPQshLdw76RqMxNgfSR0nngLZPTJIJietuvl5Y0p6tYCDvE2j/AB1xQ1+AOELosqpMldiJg23ERhBmAUYibxexF/D6bYqwS7d1VdSVZSCDsesb+uGdPPqyHWTq5RaBAvv1+2EIzjE3kzF+eNsrUhgdt7zufyxJGmczBVdNrQQOZBUbHpAv4kY6y/DzUhdmIk6psNyfLBC8QlKnagPUddKgxYMLHoNhtvbAuUpuQSRqAsRud7Dymb4Uuxql1Wiy6SwA1LKcrTFx+9xhjl27Om3ZQ5ZNTOfwTyI2N/vgwFajB6xLHmYtpmIUQNUwD1M+FxquTctqWnAJX5p3NhYG0kTB6bYdgnYTITVfQFkgHfbbnz6e+PnFco1Er2gBLCYHLw+o+uD+wr5d/wCIFNVAuyCZiSCYIPO3mJxmc2czVaq8ikHjTzYkmAo5mCBvIthKTwI1AmY52x+XY3sDYHnh7mMimutrGgqmtUB2uO6TzOn6n3DqcNUK7GR8ulf+5ET+owAHlKerWYPdE2HjAH1+mMBYCev+MOMvpoNpY2akwteW5fWcADIsW0kaYW88hEknnGFDD/xBExN9sfGzBgibxufttgrK5MVJkja30gAczfHeXyourAyCL7QBv9ufXBtNZC4/6iSBG1rjyMe+NKDRF5OwE7YJpZY9qaaiUqHSGtPoZ64+ZfhjNUsIi9hYef6Yn0xeVz9Mgo8BVJdAQLnY7kC9rTuuFueJDSAVBMxBxoKAVh2iyCDI8+fuMfsoQVYG4AF523/PDNk4tMG3Pp746oU2cWmOoE41rZodmAVE2Oq9hO1t5GMWz0MVX5RYemAFDsQABztjrLZYMRP76n2x2iyZgkbDzwxo5ZvmZW7hEgR1jnvbpithw4TSKXZhTPzczEwPLptjniWS0oWCkAEA2Fum298NMzw/u6xKGFcAwZk28QBbGOd4g/Z1KTgRGxF/RtiAYsRhT/Zf8JstmSrAkBuV/wB+uKfK8KSojF3ASnpmXIWWBIgRJgDbczGJKhTLMF5kiPMnHWYpuHZXnUCQQTNxaJ57EYoz9OLqErUQ0g2SJjRJJAkAwSed/ayiuxLSSSOXl4Y6yWTLMCu88/G354+r3RM8+n7nCo04FbvTzPXBtF2Ddo0u097r1++BFSZPht++eGdGiatBtPz0iD4lCI0jyILR4nmcGgwSspYF11XkrJte8nfrig+HqmmCtId9gO8O6B0BuenLnhZwnMKijtAdGrYczFjMX5R0vh1nOI06lRGVT3QkWtIP4ulrAfXCvgwm8h9TLMjMD329QoXoBN/W+EXE8i1R5Y7wIkX2jbYb2xS1qepGrioNXdGkzF2iB4i/O842q5eijBmUMRYqA8W33Cxvz8ca4ZTjN1OWNmXRBW4IqUwNC6iZ1QTGnlfu3Bv5YS5zLfzIVQNlC7wep5atj649F4bWFRjPaLeyKywQATBWDaDAPiemNTwamWkTJ08l1Azty2F/fBcsPBrJFtk3CEuAQo1GBay+1owJleJVApqBtNtImCW5G1/fDf4neogbSaqAbhtME7aRpEiQQbnnbCrh3AHriaamdekAXBMBjcSNmB32XxxF4zw+2nB6KtrOpBTAIDVO0sYB7rKndI3lusTfBvw1xeuFK08slQWYknR3pse8eRB2xcUfhRlopTiaYAgaRInUSTNyQWiNXjywx4Fw4di+lisEgFWt5kRZupwTOCT+UTneJ1q1VabrQyrFdJHeDOpHy9pBAWeQE+OJ34W4cpzL0mPyFiGG0KbwPG197Y9C43wHtKLdpUd6Zi5UWMi4MT6484yFIUc69EsdIZqc+HIEeMR6jBZs9iuJ92qad2NVESTBYAtcHQI1AiIvvjLOZFiW1IARVpqLiG0KWO3gB7+OOs5WT+MHYk/IVLHqQdoX2wUlY1aykn/xuxYztKKgudz3WNumHxKlPGaeg0JtILXiJkdLkQMY8ZyatVqGgXenTiXaJJPgNhMwPDH7PZwVK7Ak6VDKvjuP0w/y85fLoqqsk6izat7f0XtIAG+5GFrZopUdZNxHn+WNKVcar61JAnnP6/5wzznCWNV0JHaEwqrqIvBJJImI5nc4LzFJqQFEJTd3WBGqdyZINpvy3wuBdMaiLUWnQos1gXdmAGnQGtYA+vkMYZdyaLsrsArACdzO2qL3g4cU/g6oB2YaC6wWLoBEyRGkt054wp5NKdOpSN2NPU0wdLqSbRyiPrhZY2AJWK6ZNyqLA35R+eF2WUrqVhcxfoOeOL672kLbYbiftj5nM/qqO39RaPAeHoPridGz4jXBJjafpjF6RQ3FsdZjLtZytmG3SPy8cGry2MgNcdd/rg8MJSo3YD5N/cTaefLFRwPI601GSysT1kESCRzI64UZmqo7KpBDToZTqJKx81wIMzYeGHXwm2qqaZJV1kgEkFxECAbWudz9MTn3F46ldcarkqQ4AMAajF4iFH0HhiX7xZNU/KRcTO0+fLHotTgq1gzMCNpUHmp3NuYJxNf/AIwCtQpT/XubA9zzi+DHKa1Rlh3uJzNUkp1WAJZR1tyv/jDTOcJZnlB3i/ytv1vy35zhbx+iadeohMlWA68hhnVzRTXbUNbNF53DDf8ApJmfDGtZytMvk61PVUiBTVnBGlhIgr4fNHthUuXepLH5VtPIfr1wzpIDlqpUQe0RGHPZiB7qhnx8cUHC8lTfLK9v5axpIPfe5Ja4BIBgb2I5jEW69V6RJkW7AB6aATrV9PfggbnktzAN7jpOPvCskylm72krBje5EN6MB54p8xX1pNVzTRVXWFWSx5AIIvtfx3tjTgOgl6qqNMxobSHZVk6iSQytc2E2AE2wrmXFFZmFBDA6TJGkWLSASBAtBuIF8FcJrrSqnYwYv4GJAm+0+mC/iWinbMEDBbgL3jBgSCTM3t7YDqLIUQpIAEjc3F7XNiIjocXbsp09CyOYpOqjsJkqbtAsRAVRAEfW+Lqnlk0sNOoEfKwEHffrbnjyv4Zy8vSJA+dQW8o/Q3x6NmskAWh2lpMkm29hfxOMLlpoHyvw6tLtnRzpaDoiNMTYGZ58+mEGapqlRJqNrqkgW+WL6dUCANx4zik4jmSmVrMXY9xjN7HVNufOPTCXg2cNVP5gGsHpt0PVSbm3XFzLXcJN/wDIIqHRTHaMSUWQo0wJmSeckbQN8VPwbw5aWXXTJbcm3IQLDa2/XBXFuDhkN07QEMCd7TMTzvhdw/iSrlzpa4Jm/j15YJu9Dqdny50kEargxp2n3++BeH5RkRk3RmLEBtid4tt4bYU5PitJqyDTJckSYN7mxw6z66aT6S0abBR3r7xeYi1iDjPOWeHLtyM/TpFldrNAg3JkwTH9PVtgDeACceWfHPDGSu+Zp3pNUOlv6SDEGbgdDippZRRUqNMipoIdgJABns2DG8we8TN/AYoDw2jVKpCkFdDKSDv8xteZMzJvBw/P0tPIeJZpagSskq4Cq4A2YbMItpP5YEzXEnNJaafMzuXPM3Bmen6DDH4k4N/C5irlySwEMjbEg7T16e+E1JkupG8X6G8kHxH2xtMksMuGjVy/f6YoB8UnWs010AAGB3jG5mY2woqKTAG0c9oFvScYLQKMAYI3B3H1xWN6FX+b46mYZaHDqWqoR/5CCOV/m2AvcwOk4YfDvwmtM1DWfVmdXeInu7bWvfc/lgH/AI5roKgCiHm9jJUCBeBYGxGLXPU3edMat4JiBMXbyPhOMM/tcctKmEs2gPifjVSjmTSpbLEsy+AMyOUYypp/GJUekpDGnpUta+7CfWZxp8XcMqVcyQ7lVKgKAGhojcgjobGdhiiy2SQ5ZKY7pVO4ZuDET47RHjjeZ7ibHkWbclu9aLGPC33xzkaOt0W8k6QB42H3xwlYsSzc5n2xWfA/BFqM9VyBTSBMkXPiOlvfCyvGbE7F8Y4bUTLE6dSJpBI8CB7AnEzQrCBaYt0x6foSY1hqYSNJYxEEneZnrjzzj/CBRzDoCNBh0tHdaYHpEemM8c+R3GwzHDmzOXcKVYr3kj5jBiDJsInC1OIDVQqmzUzDgfMYi8eN/UYb8Y4U7VQcuwRKklgSAoboCdpEGLYUcT4D2OYpU3rIRWAJcEwNRIJ6wIn8sE7VpSZv4ly09w1LjfTzI23k3OA8tx6imaFZj3AhO19TEWj0+uBuJfAWYpsQjI8HkYMQSGiIghes7Yl83kKizqBgGCehNwDHlMYJhBuuuKZztq1WodnYsOsTYe2GFSoabuJksQOv7nCjJ0NbRyG/+Meh8H4ctWkTUpgyN2ETMx3guqwE+oxdukSbToY9mALly1Q+gKLY22n64c8GZuyKadSdqR8xWO6CbLc/MbT4YA4rkDRamxI0FQBEwNO8z1sfGcUfwXmGqUAqgyhYPznvfNe+xGM/p3Nrk7ZZjJVmqGGKqY8ANrAXvIA63Jwa79lTVNwgAYq8tA31A2U2mfH0xjxLiDowlgQAR3gNIlue5nl1288B5KpUeq6pp77kBidIZlvptKzuBtvgx2MgfxFVWWH/AKjMakaxZbWJgAmB5/Yh53Lor0zRJIcatPK5I0mJ229MOuK8KqoGaqoSQdKkXvI3vYC9id+Zx84nwipSq9itHSrhXUltQPd7xRoB3vB20ritxJlwjhVRFUqhCkqxJ6GDad7YqTxGo5BYc2AEbi+kz7eWEPDq2kaSWpmAQQAZm95aRN/lmMaDP1KpFJe8CAGYkRcbwCYHjvzxjlLauTpRU6pqU+xOnS3ySQO8CTBncagPZvAYgKnCc5liwhwzuNTTeZsVPMEz+mKwZqkrUg0roYRMQ0m3iIkX2xU8SenVp96AwiJ69N8Xvrotdo3h/FKgoVRWINSpKHXYgFAJVbj5YNtz74RZrhtdV7oEAgkkmDH++WKhsotamZgXiVi8Tz9OmFXEKNSgoNMsouDJ1AiOYi2FM8tncYyTh2sZYtZqJJjruIn1th5xR2CU2ViGHMDYCJ9DAwo4Xx9QaqVi+k6WVlUNBElh3iDERscOTRFRSFroFNx3pPyzpPdHKdidsLPluCSQNnaDPQFWnHatGpeUyJ38Jwt+Fc+Q4p1BDByJi4uJB9FHth5w7hVemCuqnUljpMx/SINv6jHqMZ0PhyoWlnpyXLG7FpPISkHumegnCky80qXHfdRf/KlbXnKajcU4PW8kTiKFM6II7oYgnmenthp8Rl/4qqlSe0WoQSTJtYAel8KiNxIsSZPOBf3j642x8Z30VwiCeyqJKutiN7XB8cCZ9RICEsq2B5mWMYNognaZI0gDeCNh06Tim4FwB6Pfam2veAott/VF/TFZXiUkyuh/wTwjsStao5NW40b6V/U7x5YoquaQVCdRXVaDAm3PCRaNWNQpuPELEem2OMkmZuewZ1mPkIP1EY48scs7tvOEOeKV6dakKSN3jcEjpexI8+fLE3wCrmg7aqZK7GBtznwuD/jDhspWYMOyNM6GALBbWMbMftgb4Mz5c6XPeMlvG23nBJ9Mb/KWess9Xx5f2Bl1F4Yx5Axf0xafDtM/wrJqKK7kkAAyIX22xMhFLFhIBJt4ltvYgYpclxpKbUKBBllUlpsNR7toudvfGn0ls6ThqX/JRZNlVYW4AgTBP78MR3xqQGR0PzSDO4g7eQnFZweqlesKVFtTESWZTa5FhIPL97YD+KsoocUagDOneiVAhgDIOqTG14xlhhlGueeNnQvg2eDsyshZ5Y1EtCwLgA3gsbNjHjHDcpmWOo9jVCxTIIhgCwggiIDKVi1mnyT5nidYvq1FKiidYtewI/6kQcJ89Uq1CdRZypJ8byTfntjaYMObLI8Yq027N3LRCgliYAsIvcDlii4L2bpXOYZVpszKQwupNMhKoPg0jzPTE/n+BVDTNQXdbkQQSIm1oMDGXBlWsrKrHXy6MOYNvz54dg5BeB1Y1hRJ25XF7/UYs+H5Vlpa6YZn0RoLmOUmCd9sQlOoaTnRIIJ+8fphzleOVYhYkWM7crYnOKl0ffFcQi21f0jdQFBM+pPthpkqTZNaOdowwNJRXpTeIHeB22CgjfbEHmsyxJJMs258+nvi9ylVqmSXQpYEgNsIA3PpGFcdY6Fy7MuFfEyZuqanY99AQrBg0TFmWw523Njg/OcIyYqdoxpX3kNcxuFUd028t+YGMOD5cMuukqiQJIAE8vXHXFMn/L1CQbSQJ0yTeJvvsMTjhNov0I+O/FApotFFLoFqKQ0wpKaRpaNTAag0Ect8cVvjUVkWmyAMEKhxKgEimQRvpMoRa0EYUcUDGFADMwEdYLALPQkG/nhbXygQFNJLABpEc4jntBmN7+GL4QcqrKvEqdTL6GpqYsHh7NAGpRsOu8YbfDKKlMFy7EG8mwiwiImx54l+BUAU0uIPO4i5Bvc8jHlOKXh6JTJUNLksSdvvfbp64OM0m504WgjEAFwAwFnNwCOs27u3jg/iGTULAeqxmZgC5BEzFhfCgu0SHPW0fphpmCzL2faV+0IB7xhbm02APlh8Z+CZ2lTZxuzMbzBOonYeQ64W180+lRBOsbWMi/XDXO8IenTLaiwbmDtvuIwnFOezgMRHXFTFNyojhFVO6vZpGojpFgJsN8POKcey+WpTUKqYECxJ8QPfE1lrPIA3tv1H6Y88/wCQ+1GZbWQwXSF/tWJC+fP1w76eFte2cJ+K6FVJokMACSAbjc3G42GOs98SJSYjTNzcQLQQB9Prj+euBcUanVSoGKkG56g7g9RHLHrGfz9LMQ1Fw4i/gYmPrgF2k/8AkJVGdepTutaH9dm9CQT64l+0mREQcUPxfU//AGKerlTH/wDRxPVyNTeX1Jg4hrPDHgxL1qYjdhbHoGcpspmT+fL9cSP/AB7lNeYNRhK0wTHUkEC/19MU/GeK6mqdmUApi4cPLNE6QQwAsQLzM+GKrO93TWqTo1EmDY+xsfC2DMjm0kEwBFumq3tafbCvO8TByD1UtK2sbEtpMzzF8DfBGeLA0nAvIk9IJH5jEU8fFivE5GmADG+8xbkPHEx8PlaRZ2gAD5ibXt9h9cLKGfzC5luzDVBTcpFgCoO1zYx9sdcZydTsDSKMtSQ4UxJ2BuJU26Hlg7PCaRaVrkcixI/L05euOuJcUapVR4CtTWmgjn2c38L8vLDnhWRooQ+aDPchaSggk2PeYwIgzAOF/wAU5FFqlqVNqa7FCZ0kdPCIxcyh3FWfCnFqdEjNMpepWVw6qQoXSYEDlYNedmGGWY41SZ2zC03FSpAZCysBABBBYf3RYcsedcFedSbarjrzkT03PmMOq+dKRI3Hd/62A+gwXroSGmZcObzEjwxrTyiwwEhQbxhTxPNGmuqL6vvz+mMuC5wtXphXkswBvy5yPywXLj4iYqJ6BA+Yj/GJPj2X/h8wKlK0gVI8ZM28emL7M0QIBYdScef/AByNObBB1Ds0/P8APBvZYwpCWlt2n7zgmkoLb2EX8bYzpZiVIsdvTHCVirnaCJwNBlKmNRBPTT9oxVfBoaalJmmmykkTBFwPSxOJdGi8gW+sj9+mLr4DywbtKhPgDH9zWwWFl4ouCZMqCikQoiTq8B1wS9BmAUOFBHINzj+6R6EY+ZA99oJjb7YOQRpH9ok+mDTHZCeC6YBZZO5Cx08eoHtgTifBdR1aiCqEyIvb74o6+4nGGaQXHh9sXZ0XJP8AAuH3Df8AxJg90GQMU4ytQlypBBGxtJi/WBA+uBslTA0wIAj77YM4jxSnR7rsoLfKs3MiNtziMorHt8KkqVPIbYnfj41Ez1Lsq7pUqUf5emCBBuhFiZJkEePTGXGPidlVzTpjUAsS39s8hyEe+BuDcXXOZqma+k1EohqRiD4qNPMEkgEmb3xMXIp8jkM5UoCnWr09KiWZVYsSDIUkmIJiSANoEycLs1TamVRwQVWCIN+kHFLkMxpEvGhB3e6EXnLNJm3K9uWJb44zzf8A6+dpFnpFSjxMBSZVo3Fxi6dx2zFiNuZ9MQXxkVr1mZEZVbckmKhUxqXwiB6Yqf46zFjbptv4nGPEc8r1aepVCLTCggzPeYztteDg+l0n5y7ed0+Gv+GJi07HrGP2TzL03nZlPp4+mKbiRAraVEKw1BY25GPD9DhHxSkVKtyYA+v+oxnM93trZ0K+IM8Kzo+00lt0PPCepfnz/PGlLsyJcsAG/Cep/wAYbcZyq1UpVcuBpCCmyqLllCjXEyZkA/8AXxxRRU/8eWy7/wDb8sT/ABDPaWqKQxYh1uTHei4g+BtzkdMUH/HbRTqK9tJk+302OFOeru1TUKWtnqQP5ZY+UDwj3wZ+Fh6W5jPP/D6Vb+UTpqDeGF1MG4kCLTOk4O+EMwFdmcjSqzM9JBH1wRx7gFc0A9TRRRAW0RDMTpC21EkkmBMeG+B+EfDArIeyrjtQpIpMI1f26rCZkYUnR3ppwjiZ7eowMaiWHq3+cU+U4lUzZ7FXFOmIksslmndf6Y6484LhH5gggFTIPOxBuLLOGPDuKndSe7eCZt1GDjfwtqj4p4R2IALmor8xvI5kTBthSM9pEOoE2V1t7jn9cC1MzXzjJTQkILhj3RMXJPIWtfDDNZkIApHaZcPpDsIk2lkWDMEEkjfbwKsXMm2Xy9GpTGumgIJQsggX2aYjc+04Hq8AquTqIkWF5sOQ8P1wqz+dZXDUoKssnu2BBIIAPiJ5b4z/APzlUmWbVaALCPYYmSi2V+4xmJIHT89sfeEjRWUwO6yt9QRhdVzJaW2JNxE8uWD8vqnvQSQACPOeXO+HnexjOnoLOG0m155eOJL47yTErWEFQNLHaLki3rjj4e4s65h6LksrO4HgZm3nGKaswNN5EjSZHvjTHxhZZXllDunBTgEAnrjFox8BBnx/XA1FOTEdL49O+BWAyixa7T43tjy+DFhPLHonwTVAy0Ex3iD63+xw8e0Z+KbIyCb8p9zhhRNhPT9cTVXitPLIXqMST3QBck789rYz+H/i4VmZGXQwusGQd5F4w7remcxtm1Jm1JIHPHDNI87/AL+uOcvximW+Zi3gFP5E4KqcUpLZgTHmI87LjS4oLc5mBRp63MKsfeP0xEVKtTNGtXJJKES+4UEkAKLAixWfXFN8TouaomnSaDIYLIJgcrMcZcL4YRkKlEimrupBJZpESQIAgwxt54nLGtsLJEjxJitKO1VxJWbjYRAvfYD0jC/hOc/n5ZzPdIB3FgYEeh354Eqq1SpoiSpKiBtBOo/58MfAEWoAolVMEzub+1xjJovf+UM6yilFR+zdD3ZMEqRPn8w9jgPhXFtXCqiN3oLJc7AiVH/2PsMD/HmZ7Wkh/ChAX/3An8hhR8K1iRVWJEBo62IwUP2Z4gTSo3vEnxIhfsTg/hmWaoq3BAgdTuTH1xM1Kp0KZ7skERsYP0sPbFDwXNoNWprSB6++0YjPu7Vj0N+McsKYouF06EdYPhpg+O5A6TiaqtNNQbyIE8oIH2GG3Fcya7ATCLaNWrmD9wMKNP4R+ExfzP1xJ6c8Cy6DMolVQ6MwBBEgg88e1cKyGWowKNJFJVlBCgToLrG28sD6DHin8RDqTurC/hi64TxksaZDTpJMT/UBqjrt9cay9IXXEcnQkrURFWopJcQGNzad5hhznETRzlLK1GTvABpJPzaQDt4m22G3xVxNKo7KnpdgqneAjLHPaT8pBPTC9KNSqv8APyTWELUOnbzDTHQxGIuxCD4t4+axKyTJDMoOwWdI8N5nyw7+Ec5Ry+VevWAXVOkNEsB/SNyJ5jCbM/BlamDVQNVQGSkAt46gDBHr6YT8b4i7oFeEAsqLBYn+p+gjkLXw5/J0z4IlLM5o1FUds5hO3XUjMEjYEwbC5J++OOLZirVGtsvRTSpMppUkTtGqTflGFvB6xSpTP4hUDX97/U+uGWb4nl3rd5B/5akmN0cW8dyT54cyKwv4fx6pSXs0dqYJlgADeLTaYIjB3GuKUqyha63uUZHICzH4B3evvhxlfhh8zkQ0AssAOVhlAN1YrZ1vzup6jaFq5M06jU2XS6kg3ke55eOK5J05crJVGlRsWH64+kknc/lj4tjBvjenSHUD3GJ2oBS2P7/e2KLhtGUQjmRJ8oxN5emdO/eOKn4dqqUiYIgn64jPxeJTka0ZnVJlqhI9ScWxDlW7rEc+71xDUf8Ayhv75G39Vox6Vmcl/LaoxqAgBidaREeYP0xthOmP09eVcQEVGA5McZ0Vtj7mn1VCTeWJvjry8bYlem9GrBNtx9eWK74frRSChtMsdX239sRxckCBYnnj0L4Py6tlQ7MFhmPygmJ8b+2NPne2eaYHE5qMmaYsurSGEAL4DSPHfFBXfheWXtKVc1agAiGm/gAAOolsI+IZJartJ0LqYJAu0c/AXxzleErSBZiGgjceMD87bWxjllJdtePWlJwnjdGqR2SqhYxd2B+rgH3wzzlNacCpCa/l161Nom0G9xzxLZ/Np2Z07g8htt9OmF3ExrUVNTEAQJvAt7TjWf1Ns8Z34xVZz4xpUwKYpo8WmWv5QV+2EGb+N6mk06aBFM/jqbc470H1GEDUwdzfnz/fPGdXL7TY4V+mRTGQRkaminVcblQqnpqN/p98DuI0AQ2q/mdoOOexYd0Gf946ydNg6yDb0++FK0VfxRRjKIvMMPsfzwg+HHYVIUFiVOw6X9PM40z+baoNK6mG5vtFvzOC+AMMuKjV1YoyAQDvzAMcidxzi9sF0HFPhiAkVmLEtMIy6dJAEltwwk2x9zPBWpRcNTc90qZjfunY6t+XL2E4clbMOxQPUNydKsbAdbC20YquB8QqCAxXSZlTcRtBgWg96DffGW9XvxST4hkqyHSEeDBkKT9sDKlSQoXvHqPy3+mPSspRo1qo7WixJMLog8ieYiAASY8OeBPizgZyjapbsm2jQuzEd4i9xpMwN4iQcVNXwtoHNcGropLLbyOBslmyhE7TeN7dDyxUZtqBUauwB3ABeq3rB++FeYp0jfWIJutKnB/+3rzxWitVXwv2dRhUqAAAgaBYCJvO52tPTzxa5jiQplQzLogS3VSDJ+gx5DQzYQMVdtNiAykNaehj3OCc38SVKigaYUbxub874m7N6RleNotqhJDSjEGCYAZTYg7GLdMMeKUclmRObSlIjQWOh/E6lbUdxY2tzNseccG49QDjthK3nUhj0gEz74p+F53h2Ya9IKmoKH1Xkm1jcYJsqm/jr4XGRqTS71Kp8rOSSp5pYD/tPicTQ4XUPeiTv/m2+Pe8xw8VqH8PUos6kRqczBtzBJDcxY7AY8f4tlq2UrGk8zNp/EOTL4HmPPDsLYOjxDPIuhHKrp0CFVQBIJghZkxvM4Op54vTC16FN2W2s1HVtAJOkACOZF5wuOcJI1HaYIA26HHFSuD/AFe/3BwhsRn8pSJJQaFJspaSB0mL4D7ECwg+sY5fMGbTHljNXnDkGy9pn3+2CstV0aovKkfp6gn6YHFIkTEADrfHboFiZv8AXDs2poiGw8r+uGWf+LszUU0zpQQVJSRqG0HvX54S1a/TlbA5PsL4c3CslfWMsBg3LLcNyB2OAaVMCTz388arXwqBGsaVB/E0+Qvi54dwtqOTSo9ZaWsHSpB1RLHlsTvPgNsQqVxawsZM+Gww14lx16zMzywK6QJHdFojpeTg/AI4pxCWplQSKUi1xFhJ6X3xnmOIAoJItYDxBn6yfbAWWzfZ6itOVYQ2qAfEAjYeGEuZqHUANvH7+e2FwlPdOH4mPwgXEEHmI2w84DWWpQYVAAukAk2JNrKTtcA/rtgL4eyiyJAY3kEA7dPHa+K7KUqaVA7oGAg3AMwLRytFrW+8Z5TxUxpBnODNl1LkEqAAQwus9TAB5TG3TAlShSCKSw1EQABFv374f5nMNSNWqpL5ct3lJ1EKTedXzeYjc4wz/wAO06gV6LgEkDTfczF4tsd+uCZQrimzl1lY254IFM6WmQJ9f2cG53hb5eO0okLJMi/Prt9cAqy1CZAAiAJiBteDJO5w5UNeCVKlSolOko5yTyExJIN8NqPB6taslJElEMs7DuCdySYDWnY4G4Key7sGdQ1EbFZ67xGPQstVpU0a47JrXaRHLy3Iv4Yfqro04Vl1ooqUQFpgghRYbQdQFjtv19sLfiH4cNZzWpEK5+YabOD1ggh45ydhhSvxhQouKYqsV6hRb1Nj0xVZLMaQgBLqQYYKdj1ixPhbD1KXie+H8i+VzitVACBHOsElflIsZnoN+eAOO8VGb7RBzGimsGN5aoQbD15wOV/n/JXxOE05WmYnvVNrRcL73PkMQWXzZqsJlgYEXA0i4Uxv1kwL4vGSJyobieSNOo9PUG0NpkKRPjB2xii2iw9D9cV9FgSC6oQNlMQPbBWb4NQqgAAU6pFipJHqkwfTD/t38HKIlC21o6D9zgvL5e0gIQbXDWxln+HVKVRqTDvKffoQTjD+JcWv4iYxmoaKZXZhHMAH7j88daoB7xCsZsYBP64CALeH76jBtDKnTaJN/P8AzgI44f8AG9fK0DTAV+9PaOGMCIjusLzeb88CjitKqtTtL1CbGoTqPk4sOl/rgc5dh8yiTbzwPUyaHdfbfzwbDV8pUK6qeWZgY/8AWVo8QFv6m2MFptGxH9pM/bH2jwpQwYM0gyIJE+2Dc1mpN+e+DYLqjj+nzxiKx5D3xvU085x8NMD5dsMg9dwINyPDn54M4bwp8xVCj5R8xOwGOOA6LlwjNaA1wL38DuN8UGW+IFpoFNNCHDQFt72HXlgUw4vwLKrT/lv/ADV31RpM29IGEFTg5JqAVKZFKNTBgQdXy6b3BJgnlbB3Hs5Rakey1BpEqZ9RJwkp1mYBNXyhtMjad773OGFFwThgrIQVpqpLIXgnmAG1X0xMzYQDNtm+Q/42AjtKrEMPwUzH/wAiYxFZTO1FUopYKdwDHLn9bY9KqfGtOnkytIu1bTpAMQttIeZMnnHjh7TUX8R8Ny1JylB2d1YagVGnxhpkweg69MK6YIBLA7wDFh6c/wBjGuZU/iYGdiOZsx8eZF/HHzJ05qKOX3j88LkbbSGsNj5Hl47CY5YW57JaBIIbqOn064drR0QxBjVDCTtO4i4ImbeWB8zlrAyCDuAIg728CDY+fTDG33gXEVVlm0TJ39/tigq8UX8ExA8wIv48vpiS/hqZue75b+FhYf7x+UMCYcnxBttzPvjLL5bXMtKlM6FWoGMoyeknGnB8w6IdTApKtuItNr9TFhiapZCoR3SzDmBPp47xfxw94NwB0l6rfKRpp73ie9OxHTxxNw4xUtp9k8yz/OvdJJ75gGep3A3AwPxFMsdR0qrCIIMR4EQAf3fGPH8yadNTzm0ef+8T+cR2BZoAJuBe3P0GFjBlJFHSUBgBBJBIIv5m17TzwOrLGidRJiBytuRz9cLKdMvzOwgyZG3jA2wdliCwYBe1QfKYiot9ibz6/kcbXBjQ+YyCNHdJJ+bcbWj64ZUcvXpU9CVXUdA2rTNue22+CsvmaVRlRl0zchiFaZFxPzLHpaOWPubqaASqENzEeA/InGc3D28/4plao1O2o96JMyfGTgvIZhUUSxvykAD0BjD/ADFWnWFx6bfszbCOtwszKRGnmBuLWnb8PvjSZE/Nnl1kqS07c/zwZka/aPFQU9AizVCntF/vicqVHR9L2PhAH2wyy9Zz8hUeTAH3F8aSlpbZvh9KpTCh0Uj5NdQsD/aGqKpjnz3xJZzLFDFRAPEqV+35YZ5T4gqUk0MlQjqpAP8A8okYPyXGqNZClRWJZgFRnLG/MsR3fTBlJRtOUKvJf1+98HfxjQsqBp2PT6YY8T4MVXXTYNT6i+n1Aj64SMYkG8DrtjPRmq58dmZAJYmGPIWtG0zzxllss1du6L2nTBH0PPfCaskCzDARZhcOwnoSPscLiFpU+HKggqykk7N3CI36yPLAWdyzK2lqbFhsQCQR5/6wLw/jD01BlmcTBZywg72Ox8sfuDcaqU6h1nVTadUGCs816R0w9QMDSUm1vA/bHTldoFufXDyrncizBmOonfusDfn4+JwDxThtMkGlr8Y7y32gk4NBL0QdIggD/WCu2JCo34SYHSY/QYBDd3Vz5DG4czHO9/L9/TBVbGMtmEd43ECbHl+/HA5o6ALg3PeHSJjaZ5Y4bMsBOx2288fWqhhPgABt64UD6GgFfKL9N/Mx98fcnUAZSRYRIjpjM3vEY5Bv3vT0/cYYE1MwpBBAube0fXfHaGe8ORkRgIgb+W/lhlkQzcxBsRsR7YNE7y1clWBvv9TvOOKS6QA8sNrbgeHlNvLBVDhbMO62oTsN7bnzNvfH6rnV25339cUms04Ual6R1C8aoEwdgDbV5kYFZzTAZQNQNrAwbXgjrFsEUKwZtSyrDZ1kbf6++OzWhgtZe1AGlStt5uQCJ52EeuGcPsrxx1y61lXSCSndgQQLp1tqBG5gzywkTN5qZSpLqLgDVIUc53tbGWWjtOyR5psQwmSRJ5qecb87icZcQqle7TBi0kGSfEnkTe3TE8Vcm+ezL1iSxgiO6FNz0vtzw34Wv8QBQJgkRptYRuT57ROJ/LKVGqomqSIB8DsfCMF1Xq93QoXTddNufL/OFxh8zXOZKrlI7QagdisQYjyjfn1G+AKmankvSG5e35GcfqPEcytUPpAiYEsQJ3/ERfnOMM1xCu8tZhaVZEIHO0ix8QZw9l1RlHia6WFSoHkgi2rT/aCZjmZmb47pZphBBBUQCp69QRMeRJwEuX7STUKqeS94hepi58hOMloqALElhJnraP344N7SIp5jW7MqQD7W6TfGYoa5liP302/1j4rSsAQBz58v0HtjSiIHWOp8MToyvi2VAcQRpNpIn36An7YGzHDdMMhA8J+x/XBWZ1EEwSDBMj6HGiPpUahHOwnlaeYj0xWN1AHy/E2Ud+SJ+uC3zC1QQB3yPKPblhYiPqJA1AzIi2OGrNq7qgHnE4Zm9LjIQkVFLpyTVpv5gExHKRczjRirgukx/S1yJ5SPmHKftiZzeZJNx63wz4NxAIIIkbEeeCCmmbyLJDELcTa/7OM8xllixXHP8TIXQSUkkA3IM3HjyPqMDPmA1jbzv9f1nE0tCKvCK4TtNDaI3AmPPmPXASPaASMb0M3WpkFKhECAJIgdOmMadYNJYe+/0wG1CnrgvKs4WFYxPU4CCg3nzGOdBAJUyJjCDBaUjflH+MFDLjWoGwgXP198ZcvUY0pubfvliok8XhtJkYKb9ZmTffricqKVaG5frsMH0cwyxpMSt/YYZ8F/mQHAYQbMAfvhmnqXsQeePjEqAZi/SfphlxKkFrsqgBRNuWwwvrmxPgMIVpTZbSCTNz74+zEEc9vDHAEaANjE+5x2gvH9yj0g2wwKTPuCSCAARMc77/bBtDMU371UDnAIM/S0XnAVSwMdQPrgTUZB/e5/TATZHM6RtNsb1NUA8wbGOd4OMa7fbH1ahiJ2/TC2BlSkukWZagghgxB07EGPCMa0hAVRZdJ6Sdib/wDtHvgYOSBJ3/TGmYay/wDX8jhWiCUp694tA9L/AKDGlQwYUTyjAuXqHs4n93x3TYzPO/5YQEvTLEwQIG/5R5/bHNtJ7xJMRI9/GMarsviTPpGBMwO8f+8emK0TtqQqQLqCZ39vHnjmvlwO8fMePL2x9qmVHnHpqNsfMyssP+yj0nbE71Tj8tL8R25D0/17Y+PQXTcxaY9bY0z1QhjB5HAxpggSN98UGRqECE5+E/v/AFgfTeD3cERDQMYZhu8fM4Wg+LVTYgbmbfnjTKUAQY3/ACxpwxAWuJtzwfxc6W0rAUAECBvG+A4THIrqg4EzWV/ptfb92wbnO7TWLTv74xpGVE8zfAbTgWd7JwriJ2nlO/2xvXRGMqwg7CLjwP64/QDAIEQeQ8cZ5awtaZ+2CgGyQd4PWMfmpblfUfnjvcTz6+uP2YW887YIGaITI5xv+/DHeXEDxx+yzk7knHefUA2w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98" y="4038749"/>
            <a:ext cx="257175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572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</TotalTime>
  <Words>826</Words>
  <Application>Microsoft Office PowerPoint</Application>
  <PresentationFormat>On-screen Show (4:3)</PresentationFormat>
  <Paragraphs>211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  <vt:lpstr>Nehemiah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Nehemiah</dc:title>
  <dc:creator>Colin Howells</dc:creator>
  <cp:lastModifiedBy>Colin Howells</cp:lastModifiedBy>
  <cp:revision>146</cp:revision>
  <dcterms:created xsi:type="dcterms:W3CDTF">2011-03-31T09:44:47Z</dcterms:created>
  <dcterms:modified xsi:type="dcterms:W3CDTF">2014-07-27T08:26:59Z</dcterms:modified>
</cp:coreProperties>
</file>